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80" r:id="rId3"/>
    <p:sldId id="260" r:id="rId4"/>
    <p:sldId id="257" r:id="rId5"/>
    <p:sldId id="261" r:id="rId6"/>
    <p:sldId id="281" r:id="rId7"/>
    <p:sldId id="262" r:id="rId8"/>
    <p:sldId id="258" r:id="rId9"/>
    <p:sldId id="259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4" autoAdjust="0"/>
    <p:restoredTop sz="94660"/>
  </p:normalViewPr>
  <p:slideViewPr>
    <p:cSldViewPr>
      <p:cViewPr>
        <p:scale>
          <a:sx n="72" d="100"/>
          <a:sy n="72" d="100"/>
        </p:scale>
        <p:origin x="-1098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45803-F72F-4DC1-BA41-FC1F5979752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371D7-EC17-44BC-8D70-6BD3D1D612A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98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403-77E6-448E-8B51-9AFC0206610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61950-47B1-43AC-979B-5157013A0E8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04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3B2E3-A431-4412-B607-8935834B499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A46CB-E61A-4D2F-AD91-9A6B0DA1AFE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53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0EF1-D049-45EF-868A-9BAA2A82846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1D36E-E375-46BF-82D3-F91E9D145AA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3F70-2979-43CC-A9BE-EFA3D5524957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EA8C-3437-46F4-875F-B4F7DE1370B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89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4F1B-AEB5-4A66-8A01-29175C1033E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DDA9B-4D67-4A2E-9E1E-853241503F8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86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BA2E3-F2D3-46E9-A565-0BCB394D383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29D9-DFDD-49C5-9A2F-E06271FC74B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94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6286D-27DF-475B-BBF3-9EE017E42AF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B29E4-B027-4813-85BE-77369427132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B6DEB-C7C0-44F9-BA3A-8F7D342EC5CD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D9EB6-73B7-4B0B-8AB8-B222AEFCDF3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16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95ED-A173-4F46-85A1-AB85CE05882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296F3-4B6A-475B-8340-16657B51C53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7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77265-7215-4796-A7B4-C9F22EE4526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89CEE-927A-48A7-9F88-4CADBF9EE1B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7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138464-88FE-4A39-8603-F667F1EF094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26.03.2019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74A97-7AB1-47D0-AE1E-268DCDF57AB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5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e7FOOa9dvfiGGjgES1z24w?view_as=subscribe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64896" cy="490019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1865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Улыбнитесь! С Вами ДТВ </a:t>
            </a:r>
            <a:r>
              <a:rPr lang="en-US" b="1" dirty="0" smtClean="0">
                <a:solidFill>
                  <a:srgbClr val="002060"/>
                </a:solidFill>
              </a:rPr>
              <a:t>#PRO100</a:t>
            </a:r>
            <a:r>
              <a:rPr lang="ru-RU" b="1" dirty="0" smtClean="0">
                <a:solidFill>
                  <a:srgbClr val="002060"/>
                </a:solidFill>
              </a:rPr>
              <a:t>МЫ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1594" y="1613944"/>
            <a:ext cx="8229600" cy="4525963"/>
          </a:xfrm>
        </p:spPr>
        <p:txBody>
          <a:bodyPr/>
          <a:lstStyle/>
          <a:p>
            <a:pPr marL="109728" indent="0" algn="ctr">
              <a:buNone/>
            </a:pPr>
            <a:r>
              <a:rPr lang="ru-RU" dirty="0" smtClean="0"/>
              <a:t>Первый модуль  «Медиа культура»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2750" y="269776"/>
            <a:ext cx="8368444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В структуру проекта входят три модуля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5" y="2348880"/>
            <a:ext cx="4266219" cy="3199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13" y="292494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109728" indent="0" algn="ctr">
              <a:buNone/>
            </a:pPr>
            <a:r>
              <a:rPr lang="ru-RU" dirty="0" smtClean="0"/>
              <a:t>Основы журналистики</a:t>
            </a:r>
          </a:p>
          <a:p>
            <a:pPr marL="109728" indent="0"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Второй модуль проекта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5040560" cy="4742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95796"/>
            <a:ext cx="3240360" cy="47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8680" y="223812"/>
            <a:ext cx="879532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Третий модуль «Видеомонтаж»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260982" cy="3195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196752"/>
            <a:ext cx="4248473" cy="31863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2" y="4806099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36" y="1218304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Социальные партнеры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6267"/>
            <a:ext cx="1656184" cy="160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6268"/>
            <a:ext cx="1914525" cy="167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03" y="1536268"/>
            <a:ext cx="2106935" cy="167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36267"/>
            <a:ext cx="2088231" cy="167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7" y="3429000"/>
            <a:ext cx="16224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59" y="3436813"/>
            <a:ext cx="20907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98727" y="3547426"/>
            <a:ext cx="18822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Промышленные </a:t>
            </a:r>
          </a:p>
          <a:p>
            <a:r>
              <a:rPr lang="ru-RU" sz="1600" dirty="0"/>
              <a:t>п</a:t>
            </a:r>
            <a:r>
              <a:rPr lang="ru-RU" sz="1600" dirty="0" smtClean="0"/>
              <a:t>редприятия</a:t>
            </a:r>
          </a:p>
          <a:p>
            <a:r>
              <a:rPr lang="ru-RU" sz="1600" dirty="0"/>
              <a:t>а</a:t>
            </a:r>
            <a:r>
              <a:rPr lang="ru-RU" sz="1600" dirty="0" smtClean="0"/>
              <a:t>ртемовского</a:t>
            </a:r>
          </a:p>
          <a:p>
            <a:r>
              <a:rPr lang="ru-RU" sz="1600" dirty="0"/>
              <a:t>г</a:t>
            </a:r>
            <a:r>
              <a:rPr lang="ru-RU" sz="1600" dirty="0" smtClean="0"/>
              <a:t>ородского</a:t>
            </a:r>
          </a:p>
          <a:p>
            <a:r>
              <a:rPr lang="ru-RU" sz="1600" dirty="0" smtClean="0"/>
              <a:t>округа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61800" y="3436813"/>
            <a:ext cx="2135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Образовательные </a:t>
            </a:r>
          </a:p>
          <a:p>
            <a:r>
              <a:rPr lang="ru-RU" sz="1600" dirty="0" smtClean="0"/>
              <a:t>Учреждения</a:t>
            </a:r>
          </a:p>
          <a:p>
            <a:r>
              <a:rPr lang="ru-RU" sz="1600" dirty="0" smtClean="0"/>
              <a:t>Артемовского</a:t>
            </a:r>
          </a:p>
          <a:p>
            <a:r>
              <a:rPr lang="ru-RU" sz="1600" dirty="0" smtClean="0"/>
              <a:t>Городского округа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27488"/>
            <a:ext cx="1512168" cy="1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8727" y="5490005"/>
            <a:ext cx="536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Телеканал Артемовского городского округа «</a:t>
            </a:r>
            <a:r>
              <a:rPr lang="ru-RU" dirty="0" err="1" smtClean="0"/>
              <a:t>Альтекс</a:t>
            </a:r>
            <a:r>
              <a:rPr lang="ru-RU" dirty="0" smtClean="0"/>
              <a:t> Медиа»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2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Материально-техническое обеспечение проекта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56792"/>
            <a:ext cx="2016224" cy="20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520280" cy="20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1761216" cy="20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1800200" cy="203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4412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3888"/>
            <a:ext cx="1761216" cy="234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1" y="3963888"/>
            <a:ext cx="372700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64" y="4655319"/>
            <a:ext cx="452462" cy="40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40" y="5638769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822" y="5624838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18" y="5433193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16" y="4085972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64" y="4247332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64" y="4848677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40" y="5172749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16" y="4713201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64" y="5172749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94" y="4119566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37" y="5638769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14" y="5230782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37" y="4644683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37" y="4089400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37" y="5541257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37" y="4948026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37" y="4342606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14" y="5420844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84" y="4863342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9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14" y="4323559"/>
            <a:ext cx="4572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езультаты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6429"/>
            <a:ext cx="3889449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73" y="4077072"/>
            <a:ext cx="3882454" cy="2520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97" y="1356429"/>
            <a:ext cx="3767403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Освещение и трансляция событий МАОУ «</a:t>
            </a:r>
            <a:r>
              <a:rPr lang="ru-RU" dirty="0" err="1" smtClean="0">
                <a:solidFill>
                  <a:srgbClr val="002060"/>
                </a:solidFill>
              </a:rPr>
              <a:t>ЦОиПО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31810"/>
            <a:ext cx="2747797" cy="1936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31810"/>
            <a:ext cx="2496277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2084" y="4022812"/>
            <a:ext cx="3131840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31810"/>
            <a:ext cx="2664296" cy="1936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18601"/>
            <a:ext cx="2699792" cy="20248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18601"/>
            <a:ext cx="2496278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 b="19426"/>
          <a:stretch/>
        </p:blipFill>
        <p:spPr>
          <a:xfrm>
            <a:off x="467544" y="620688"/>
            <a:ext cx="828092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Свердловская Киностудия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416490" cy="3312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2"/>
            <a:ext cx="4298736" cy="3440075"/>
          </a:xfrm>
          <a:prstGeom prst="rect">
            <a:avLst/>
          </a:prstGeom>
        </p:spPr>
      </p:pic>
      <p:pic>
        <p:nvPicPr>
          <p:cNvPr id="1026" name="Picture 2" descr="https://static.wixstatic.com/media/ba67e0_7c92375124ce40c7b5c7d8958d550666~mv2.jpg_srz_965_801_85_22_0.50_1.20_0.00_jpg_srz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7" t="27433" r="14599" b="31419"/>
          <a:stretch/>
        </p:blipFill>
        <p:spPr bwMode="auto">
          <a:xfrm>
            <a:off x="1691680" y="5113113"/>
            <a:ext cx="187220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Свердловская Киностудия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139952" cy="31049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462140" cy="278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3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F:\Фасад МКОУ № 23 МУ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812925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250825" y="260350"/>
            <a:ext cx="8661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0070C0"/>
                </a:solidFill>
                <a:cs typeface="Arial" charset="0"/>
              </a:rPr>
              <a:t>Муниципальное автономное образовательное учреждение дополнительного образования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>
                <a:solidFill>
                  <a:srgbClr val="0070C0"/>
                </a:solidFill>
                <a:cs typeface="Arial" charset="0"/>
              </a:rPr>
              <a:t>«Центр образования и профессиональной ориентации»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FFFF00"/>
                </a:solidFill>
                <a:cs typeface="Arial" charset="0"/>
              </a:rPr>
              <a:t> </a:t>
            </a: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2627313" y="56864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Двери нашего учреждения всегда открыты для Вас! </a:t>
            </a:r>
          </a:p>
        </p:txBody>
      </p:sp>
    </p:spTree>
    <p:extLst>
      <p:ext uri="{BB962C8B-B14F-4D97-AF65-F5344CB8AC3E}">
        <p14:creationId xmlns:p14="http://schemas.microsoft.com/office/powerpoint/2010/main" val="3210349928"/>
      </p:ext>
    </p:extLst>
  </p:cSld>
  <p:clrMapOvr>
    <a:masterClrMapping/>
  </p:clrMapOvr>
  <p:transition advTm="593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Свердловская Киностудия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48883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Свердловская </a:t>
            </a:r>
            <a:r>
              <a:rPr lang="ru-RU" dirty="0">
                <a:solidFill>
                  <a:srgbClr val="002060"/>
                </a:solidFill>
              </a:rPr>
              <a:t>Киностудия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4888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000" dirty="0" smtClean="0"/>
              <a:t>Инновационный образовательный проект</a:t>
            </a:r>
          </a:p>
          <a:p>
            <a:pPr algn="ctr">
              <a:buNone/>
            </a:pPr>
            <a:r>
              <a:rPr lang="ru-RU" sz="2000" dirty="0" smtClean="0"/>
              <a:t>социально-педагогической направленности</a:t>
            </a:r>
          </a:p>
          <a:p>
            <a:pPr algn="ctr">
              <a:buNone/>
            </a:pPr>
            <a:r>
              <a:rPr lang="ru-RU" sz="2000" dirty="0" smtClean="0"/>
              <a:t>«Детское телевидение «</a:t>
            </a:r>
            <a:r>
              <a:rPr lang="en-US" sz="2000" dirty="0" smtClean="0"/>
              <a:t>#PRO100</a:t>
            </a:r>
            <a:r>
              <a:rPr lang="ru-RU" sz="2000" dirty="0" smtClean="0"/>
              <a:t>МЫ»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Срок реализации проекта 3 года</a:t>
            </a:r>
          </a:p>
          <a:p>
            <a:pPr algn="ctr">
              <a:buNone/>
            </a:pPr>
            <a:endParaRPr lang="ru-RU" sz="2000" dirty="0"/>
          </a:p>
          <a:p>
            <a:pPr algn="r">
              <a:buNone/>
            </a:pPr>
            <a:r>
              <a:rPr lang="ru-RU" sz="1600" dirty="0"/>
              <a:t>п</a:t>
            </a:r>
            <a:r>
              <a:rPr lang="ru-RU" sz="1600" dirty="0" smtClean="0"/>
              <a:t>едагог дополнительного образования</a:t>
            </a:r>
          </a:p>
          <a:p>
            <a:pPr algn="r">
              <a:buNone/>
            </a:pPr>
            <a:r>
              <a:rPr lang="ru-RU" sz="1600" dirty="0" smtClean="0"/>
              <a:t>Юнусова Татьяна Геннадьевна</a:t>
            </a:r>
          </a:p>
          <a:p>
            <a:pPr algn="r">
              <a:buNone/>
            </a:pPr>
            <a:r>
              <a:rPr lang="ru-RU" sz="1600" dirty="0"/>
              <a:t>п</a:t>
            </a:r>
            <a:r>
              <a:rPr lang="ru-RU" sz="1600" dirty="0" smtClean="0"/>
              <a:t>ервая квалификационная категория</a:t>
            </a:r>
          </a:p>
          <a:p>
            <a:pPr algn="r">
              <a:buNone/>
            </a:pPr>
            <a:endParaRPr lang="ru-RU" sz="1600" dirty="0"/>
          </a:p>
          <a:p>
            <a:pPr algn="ctr">
              <a:buNone/>
            </a:pPr>
            <a:r>
              <a:rPr lang="ru-RU" sz="1600" dirty="0" smtClean="0"/>
              <a:t>Фото материалы, использованные в презентации, взяты из личного архива МАОУ ДО «</a:t>
            </a:r>
            <a:r>
              <a:rPr lang="ru-RU" sz="1600" dirty="0" err="1" smtClean="0"/>
              <a:t>ЦОиПО</a:t>
            </a:r>
            <a:r>
              <a:rPr lang="ru-RU" sz="1600" dirty="0" smtClean="0"/>
              <a:t>»   </a:t>
            </a:r>
          </a:p>
          <a:p>
            <a:pPr algn="ctr">
              <a:buNone/>
            </a:pPr>
            <a:r>
              <a:rPr lang="ru-RU" sz="1600" dirty="0" smtClean="0"/>
              <a:t> </a:t>
            </a:r>
            <a:r>
              <a:rPr lang="en-US" sz="1600" dirty="0">
                <a:solidFill>
                  <a:srgbClr val="002060"/>
                </a:solidFill>
                <a:hlinkClick r:id="rId2"/>
              </a:rPr>
              <a:t>https://</a:t>
            </a:r>
            <a:r>
              <a:rPr lang="en-US" sz="1600" dirty="0" smtClean="0">
                <a:solidFill>
                  <a:srgbClr val="002060"/>
                </a:solidFill>
                <a:hlinkClick r:id="rId2"/>
              </a:rPr>
              <a:t>www.youtube.com/channel/UCe7FOOa9dvfiGGjgES1z24w?view_as=subscriber</a:t>
            </a:r>
            <a:r>
              <a:rPr lang="ru-RU" sz="1600" dirty="0" smtClean="0">
                <a:solidFill>
                  <a:srgbClr val="002060"/>
                </a:solidFill>
              </a:rPr>
              <a:t>           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Муниципальное автономное образовательное учреждение дополнительного образования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«Центр образования и профессиональной ориентации»</a:t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623731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. Буланаш</a:t>
            </a:r>
          </a:p>
          <a:p>
            <a:pPr algn="ctr"/>
            <a:r>
              <a:rPr lang="ru-RU" dirty="0" smtClean="0"/>
              <a:t>Артемовский 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7200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Инновационный образовательный проект</a:t>
            </a:r>
          </a:p>
          <a:p>
            <a:pPr algn="ctr">
              <a:buNone/>
            </a:pPr>
            <a:r>
              <a:rPr lang="ru-RU" dirty="0" smtClean="0"/>
              <a:t>социально-педагогической направленности</a:t>
            </a:r>
          </a:p>
          <a:p>
            <a:pPr algn="ctr">
              <a:buNone/>
            </a:pPr>
            <a:r>
              <a:rPr lang="ru-RU" dirty="0" smtClean="0"/>
              <a:t>«Детское телевидение «</a:t>
            </a:r>
            <a:r>
              <a:rPr lang="en-US" dirty="0" smtClean="0"/>
              <a:t>#PRO100</a:t>
            </a:r>
            <a:r>
              <a:rPr lang="ru-RU" dirty="0" smtClean="0"/>
              <a:t>МЫ»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Срок реализации проекта 3 года</a:t>
            </a:r>
          </a:p>
          <a:p>
            <a:pPr algn="ctr">
              <a:buNone/>
            </a:pPr>
            <a:endParaRPr lang="ru-RU" sz="2000" dirty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/>
          </a:p>
          <a:p>
            <a:pPr algn="ctr">
              <a:buNone/>
            </a:pPr>
            <a:r>
              <a:rPr lang="ru-RU" sz="2000" dirty="0"/>
              <a:t>п</a:t>
            </a:r>
            <a:r>
              <a:rPr lang="ru-RU" sz="2000" dirty="0" smtClean="0"/>
              <a:t>. Буланаш</a:t>
            </a:r>
          </a:p>
          <a:p>
            <a:pPr algn="ctr"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Муниципальное автономное образовательное учреждение дополнительного образования </a:t>
            </a:r>
            <a:b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«Центр образования и профессиональной ориентации»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8425" y="11659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Актуальность проекта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55" y="3789040"/>
            <a:ext cx="3932209" cy="28803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47458"/>
            <a:ext cx="3960440" cy="2538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9" y="3789040"/>
            <a:ext cx="4086072" cy="2880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0" y="1047457"/>
            <a:ext cx="4086072" cy="25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410"/>
            <a:ext cx="4224469" cy="31683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483007"/>
            <a:ext cx="4320480" cy="3186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012"/>
            <a:ext cx="4392488" cy="3176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83007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5721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Новизна проекта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7" name="Picture 5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6"/>
          <a:stretch/>
        </p:blipFill>
        <p:spPr bwMode="auto">
          <a:xfrm>
            <a:off x="539552" y="5661248"/>
            <a:ext cx="8470078" cy="154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1" y="2116106"/>
            <a:ext cx="2563708" cy="235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06089"/>
            <a:ext cx="2483768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91" y="993712"/>
            <a:ext cx="2520280" cy="2112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38149"/>
            <a:ext cx="2483768" cy="2183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06" y="3465632"/>
            <a:ext cx="2654650" cy="2156213"/>
          </a:xfrm>
          <a:prstGeom prst="rect">
            <a:avLst/>
          </a:prstGeom>
        </p:spPr>
      </p:pic>
      <p:pic>
        <p:nvPicPr>
          <p:cNvPr id="10" name="Рисунок 2" descr="на сайт 1 эмблема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3910" y="3812859"/>
            <a:ext cx="138588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19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/>
          <a:lstStyle/>
          <a:p>
            <a:r>
              <a:rPr lang="ru-RU" sz="2800" dirty="0">
                <a:latin typeface="Times New Roman"/>
                <a:ea typeface="Calibri"/>
              </a:rPr>
              <a:t>Повышение уровня  медиа компетентности обучающихся и формирование нового информационно-образовательного пространства МАОУ ДО «</a:t>
            </a:r>
            <a:r>
              <a:rPr lang="ru-RU" sz="2800" dirty="0" err="1">
                <a:latin typeface="Times New Roman"/>
                <a:ea typeface="Calibri"/>
              </a:rPr>
              <a:t>ЦОиПО</a:t>
            </a:r>
            <a:r>
              <a:rPr lang="ru-RU" sz="2800" dirty="0">
                <a:latin typeface="Times New Roman"/>
                <a:ea typeface="Calibri"/>
              </a:rPr>
              <a:t>» через создание детского  телевидения </a:t>
            </a:r>
            <a:r>
              <a:rPr lang="ru-RU" sz="2800" dirty="0" smtClean="0">
                <a:latin typeface="Times New Roman"/>
                <a:ea typeface="Calibri"/>
              </a:rPr>
              <a:t>«#PRO100МЫ».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Цель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69160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Задачи проекта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24744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1. Создать рабочую группу </a:t>
            </a:r>
            <a:r>
              <a:rPr lang="ru-RU" sz="2800" dirty="0" smtClean="0"/>
              <a:t>телевидения;</a:t>
            </a:r>
            <a:endParaRPr lang="ru-RU" sz="2800" dirty="0"/>
          </a:p>
          <a:p>
            <a:r>
              <a:rPr lang="ru-RU" sz="2800" dirty="0"/>
              <a:t>2. Разработать логотип и структуру  редакции </a:t>
            </a:r>
            <a:r>
              <a:rPr lang="ru-RU" sz="2800" dirty="0" smtClean="0"/>
              <a:t>           детского телевидения;</a:t>
            </a:r>
            <a:endParaRPr lang="ru-RU" sz="2800" dirty="0"/>
          </a:p>
          <a:p>
            <a:r>
              <a:rPr lang="ru-RU" sz="2800" dirty="0"/>
              <a:t>3. Освещение и трансляция основных новостей и мероприятий МАОУ </a:t>
            </a:r>
            <a:r>
              <a:rPr lang="ru-RU" sz="2800" dirty="0" smtClean="0"/>
              <a:t>ДО </a:t>
            </a:r>
            <a:r>
              <a:rPr lang="ru-RU" sz="2800" dirty="0"/>
              <a:t>«ЦОиПО</a:t>
            </a:r>
            <a:r>
              <a:rPr lang="ru-RU" sz="2800" dirty="0" smtClean="0"/>
              <a:t>»;</a:t>
            </a:r>
            <a:endParaRPr lang="ru-RU" sz="2800" dirty="0"/>
          </a:p>
          <a:p>
            <a:r>
              <a:rPr lang="ru-RU" sz="2800" dirty="0"/>
              <a:t>4. Выявление способных, творческих детей, для их последующей профессиональной </a:t>
            </a:r>
            <a:r>
              <a:rPr lang="ru-RU" sz="2800" dirty="0" smtClean="0"/>
              <a:t>ориентации;</a:t>
            </a:r>
            <a:endParaRPr lang="ru-RU" sz="2800" dirty="0"/>
          </a:p>
          <a:p>
            <a:r>
              <a:rPr lang="ru-RU" sz="2800" dirty="0"/>
              <a:t>5. Научить обрабатывать информацию, работать с видеокамерой и производить звуковой и видеомонтаж 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28375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ru-RU" dirty="0" smtClean="0"/>
              <a:t>1. Подготовительный этап:  </a:t>
            </a:r>
          </a:p>
          <a:p>
            <a:pPr marL="109728" indent="0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          август, сентябрь 2018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r>
              <a:rPr lang="ru-RU" dirty="0" smtClean="0"/>
              <a:t>2. Основной этап:</a:t>
            </a:r>
          </a:p>
          <a:p>
            <a:pPr marL="109728" indent="0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          октябрь 2018 – апрель 2021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r>
              <a:rPr lang="ru-RU" dirty="0" smtClean="0"/>
              <a:t>3. Заключительный этап:</a:t>
            </a:r>
          </a:p>
          <a:p>
            <a:pPr marL="109728" indent="0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                 май 2021</a:t>
            </a:r>
          </a:p>
          <a:p>
            <a:pPr marL="624078" indent="-514350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Этапы проекта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69160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603</TotalTime>
  <Words>300</Words>
  <Application>Microsoft Office PowerPoint</Application>
  <PresentationFormat>Экран (4:3)</PresentationFormat>
  <Paragraphs>75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Открытая</vt:lpstr>
      <vt:lpstr>Поток</vt:lpstr>
      <vt:lpstr>Улыбнитесь! С Вами ДТВ #PRO100МЫ</vt:lpstr>
      <vt:lpstr>Презентация PowerPoint</vt:lpstr>
      <vt:lpstr>Муниципальное автономное образовательное учреждение дополнительного образования  «Центр образования и профессиональной ориентации» </vt:lpstr>
      <vt:lpstr>Актуальность проекта</vt:lpstr>
      <vt:lpstr>Презентация PowerPoint</vt:lpstr>
      <vt:lpstr>Новизна проекта </vt:lpstr>
      <vt:lpstr>Цель проекта: </vt:lpstr>
      <vt:lpstr>Задачи проекта</vt:lpstr>
      <vt:lpstr>Этапы проекта</vt:lpstr>
      <vt:lpstr>В структуру проекта входят три модуля</vt:lpstr>
      <vt:lpstr>Второй модуль проекта</vt:lpstr>
      <vt:lpstr>Третий модуль «Видеомонтаж»</vt:lpstr>
      <vt:lpstr>Социальные партнеры</vt:lpstr>
      <vt:lpstr>Материально-техническое обеспечение проекта</vt:lpstr>
      <vt:lpstr>Результаты</vt:lpstr>
      <vt:lpstr>Освещение и трансляция событий МАОУ «ЦОиПО»</vt:lpstr>
      <vt:lpstr>Презентация PowerPoint</vt:lpstr>
      <vt:lpstr>Свердловская Киностудия</vt:lpstr>
      <vt:lpstr>Свердловская Киностудия</vt:lpstr>
      <vt:lpstr>Свердловская Киностудия</vt:lpstr>
      <vt:lpstr>Свердловская Киностудия</vt:lpstr>
      <vt:lpstr>Муниципальное автономное образовательное учреждение дополнительного образования  «Центр образования и профессиональной ориентации»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мех.обработка</dc:creator>
  <cp:lastModifiedBy>User</cp:lastModifiedBy>
  <cp:revision>62</cp:revision>
  <dcterms:created xsi:type="dcterms:W3CDTF">2018-09-26T03:56:53Z</dcterms:created>
  <dcterms:modified xsi:type="dcterms:W3CDTF">2019-03-26T12:52:44Z</dcterms:modified>
</cp:coreProperties>
</file>